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941F-7DE6-1A93-D961-56A9BD460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5428B-6312-495F-B843-29BDF540A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DA1D5-9E83-3CC6-51F8-DC2A50E9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4896D-9DC3-556B-2B49-24891A8D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C0043-76C6-AC29-D5FF-429C7FAB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DC63-5DD0-CE56-CD45-ACF88889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F07A1-8AE8-ED15-6F96-CE73827D0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9662-319C-94C4-596B-7642512D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B3328-319B-840A-0C21-B35ED53C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AA0C9-E7D0-D856-0ED6-97467CF4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8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660B28-9F81-D5E6-5C43-9BD9B66C8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DF96C-2709-8118-3F36-38BAD5E40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FCAF0-B31A-B731-49CA-3D5185CD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C5593-E63C-CB64-D5E9-7C38154A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2C32-6C2A-20AB-0AFA-EFC56B3E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7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A841-65C8-B4D7-4749-D1435006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3059-E0B1-845A-8C16-8AAFF3086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45B30-6767-09D0-1D6B-F793320E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E347-D4B4-CC36-9002-886D32C4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12DEB-27BC-9191-F7E2-37088719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C34C0-02F5-89F6-54B4-D9BB82C7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3E14B-ABEC-8BC1-E013-75524F696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C88B2-3F16-52D8-981D-D281EEFB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D9433-6453-D4B5-17FD-4D33D528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D4FE-41A0-4009-16B8-2769B39A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2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84144-0CE8-23D6-464C-DC32820B8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0B343-C968-E1D1-DFB5-984F54D01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6ED3B-6069-5792-F6F3-C410465A1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46152-53FC-C84D-A28C-45A7FD78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8FB74-70C2-C05B-48C6-33AAF8F0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973D1-02E0-CA1B-DCAE-33C4EEDD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1336-036D-3DBA-F169-8C059179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3144C-E38F-7280-19BA-E87173DA1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96C38-53D7-7E62-0A7B-609389FE4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96EE2-8ABF-0BA3-7977-71443B710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37861-600F-412A-2255-5CF2EB60B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2D5B64-D6DC-B7EE-4358-CC79FF7D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CFD73-ADD4-F84F-21B3-1C56485B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EA5F4-B4EA-1DD4-96F5-BFF083F4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6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6BBD-D7CC-ED82-BDBB-06AE31C6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9E7B4F-5F00-29AB-561D-7A85147A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3A08E-4E5F-804E-2EB6-761AA2EE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C78B3-C0C3-EB8A-7F1D-D10E576C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5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9AD3B-AF87-B5CB-6ED1-FA0AD372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EF6CA-A0FF-CC05-D419-1C9446B1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0FC08-F82D-2ABB-674B-76E46CD5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02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1CD5E-733E-595A-8477-57E8FCBE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21A67-917A-3B02-341C-7D574BB84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16F6D-0389-4DA1-620B-F37F64044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D33BC-A133-17A5-1134-10A793F1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F9917-2849-99D4-25A9-3255BEB5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B5329-9D48-0C84-C7D9-3B7C18DD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1288-25B9-3C36-93BF-E400862F9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383A2-9E0C-ABC9-741A-A339164AA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0B958-A313-5F3F-8C30-BA7FB0C9B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87DAA-3847-880C-2CE1-FCF0A887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D94EA-4E76-8CB6-16BA-07D30E28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26C72-F70B-8A19-AE3B-113BB7FC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5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85D5A1-A1E1-BAF9-0444-C64E2B01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C094C-CF67-24D8-DA7B-CDD1098A7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F31E3-9F35-00A2-DDCE-15598C9F5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9655-8CAB-41D4-9EFE-83DE501ECB72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62BAE-8F9C-C4B0-E5FA-355092924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CEC2E-9E0D-04A1-9E7F-BB191E7F2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1EAB8-7DDE-4DD6-B3C5-E9F3AB655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94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E4DAD7A4-2C8C-8482-18FC-1FF7B54D2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041" y="4274889"/>
            <a:ext cx="3192650" cy="2243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AFA4C4-502E-AD23-2BB3-A0014BCDE072}"/>
              </a:ext>
            </a:extLst>
          </p:cNvPr>
          <p:cNvSpPr txBox="1"/>
          <p:nvPr/>
        </p:nvSpPr>
        <p:spPr>
          <a:xfrm>
            <a:off x="342898" y="183029"/>
            <a:ext cx="1142031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NHS is now publishing monthly data on appointments in GP surgeries.</a:t>
            </a:r>
          </a:p>
          <a:p>
            <a:r>
              <a:rPr lang="en-GB" sz="2800" dirty="0"/>
              <a:t>Unfortunately the NHS data systems don’t capture data accurately for all systems. This includes ours. </a:t>
            </a:r>
          </a:p>
          <a:p>
            <a:endParaRPr lang="en-GB" sz="1000" dirty="0"/>
          </a:p>
          <a:p>
            <a:r>
              <a:rPr lang="en-GB" sz="2800" dirty="0"/>
              <a:t>So our data shows as 3.3% of appointments are face to face.</a:t>
            </a:r>
          </a:p>
          <a:p>
            <a:r>
              <a:rPr lang="en-GB" sz="2800" dirty="0"/>
              <a:t>This will mean we look rather poor in the rankings. Don’t believe these stats – or the Daily Mail!</a:t>
            </a:r>
          </a:p>
          <a:p>
            <a:r>
              <a:rPr lang="en-GB" sz="2800" dirty="0"/>
              <a:t>We thought you may like to know the actual – correct - figures!</a:t>
            </a:r>
          </a:p>
          <a:p>
            <a:endParaRPr lang="en-GB" sz="1000" dirty="0"/>
          </a:p>
          <a:p>
            <a:endParaRPr lang="en-GB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6931D3-3FAB-7871-268C-A1D4A723468A}"/>
              </a:ext>
            </a:extLst>
          </p:cNvPr>
          <p:cNvSpPr txBox="1"/>
          <p:nvPr/>
        </p:nvSpPr>
        <p:spPr>
          <a:xfrm>
            <a:off x="342898" y="4899577"/>
            <a:ext cx="249869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4462 </a:t>
            </a:r>
          </a:p>
          <a:p>
            <a:pPr algn="ctr"/>
            <a:r>
              <a:rPr lang="en-GB" sz="2400" b="1" dirty="0"/>
              <a:t>Face to face appointments</a:t>
            </a:r>
          </a:p>
          <a:p>
            <a:pPr algn="ctr"/>
            <a:r>
              <a:rPr lang="en-GB" sz="2400" b="1" dirty="0"/>
              <a:t>81%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1D1E41-151C-24A9-FAFE-6806C32A4350}"/>
              </a:ext>
            </a:extLst>
          </p:cNvPr>
          <p:cNvSpPr txBox="1"/>
          <p:nvPr/>
        </p:nvSpPr>
        <p:spPr>
          <a:xfrm>
            <a:off x="3191887" y="4899577"/>
            <a:ext cx="249869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975 </a:t>
            </a:r>
          </a:p>
          <a:p>
            <a:pPr algn="ctr"/>
            <a:r>
              <a:rPr lang="en-GB" sz="2400" b="1" dirty="0"/>
              <a:t>Telephone</a:t>
            </a:r>
          </a:p>
          <a:p>
            <a:pPr algn="ctr"/>
            <a:r>
              <a:rPr lang="en-GB" sz="2400" b="1" dirty="0"/>
              <a:t>appointments</a:t>
            </a:r>
          </a:p>
          <a:p>
            <a:pPr algn="ctr"/>
            <a:r>
              <a:rPr lang="en-GB" sz="2400" b="1" dirty="0"/>
              <a:t>18%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F57919-0A06-F9FA-EAF4-FDB12F709DE7}"/>
              </a:ext>
            </a:extLst>
          </p:cNvPr>
          <p:cNvSpPr txBox="1"/>
          <p:nvPr/>
        </p:nvSpPr>
        <p:spPr>
          <a:xfrm>
            <a:off x="6040876" y="4899577"/>
            <a:ext cx="249869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/>
              <a:t>61</a:t>
            </a:r>
            <a:endParaRPr lang="en-GB" sz="2400" b="1" dirty="0"/>
          </a:p>
          <a:p>
            <a:pPr algn="ctr"/>
            <a:r>
              <a:rPr lang="en-GB" sz="2400" b="1" dirty="0"/>
              <a:t>Home </a:t>
            </a:r>
          </a:p>
          <a:p>
            <a:pPr algn="ctr"/>
            <a:r>
              <a:rPr lang="en-GB" sz="2400" b="1" dirty="0"/>
              <a:t>Visits</a:t>
            </a:r>
          </a:p>
          <a:p>
            <a:pPr algn="ctr"/>
            <a:r>
              <a:rPr lang="en-GB" sz="2400" b="1" dirty="0"/>
              <a:t>1%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244A09-AA4A-4C9F-45EE-D6A401A8B449}"/>
              </a:ext>
            </a:extLst>
          </p:cNvPr>
          <p:cNvSpPr txBox="1"/>
          <p:nvPr/>
        </p:nvSpPr>
        <p:spPr>
          <a:xfrm>
            <a:off x="342898" y="4277965"/>
            <a:ext cx="819666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35034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STARK, Rachel (EAST QUAY MEDICAL CENTRE)</dc:creator>
  <cp:lastModifiedBy>STARK, Rachel (EAST QUAY MEDICAL CENTRE)</cp:lastModifiedBy>
  <cp:revision>8</cp:revision>
  <dcterms:created xsi:type="dcterms:W3CDTF">2022-11-18T11:30:40Z</dcterms:created>
  <dcterms:modified xsi:type="dcterms:W3CDTF">2024-01-30T08:26:10Z</dcterms:modified>
</cp:coreProperties>
</file>