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88" d="100"/>
          <a:sy n="88" d="100"/>
        </p:scale>
        <p:origin x="120" y="420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 Putt" userId="807d6ebec992dd0f" providerId="LiveId" clId="{C9964E43-1FBD-4A18-A236-BE89B86AC906}"/>
    <pc:docChg chg="custSel modSld">
      <pc:chgData name="Jack Putt" userId="807d6ebec992dd0f" providerId="LiveId" clId="{C9964E43-1FBD-4A18-A236-BE89B86AC906}" dt="2024-05-14T15:28:18.820" v="6" actId="478"/>
      <pc:docMkLst>
        <pc:docMk/>
      </pc:docMkLst>
      <pc:sldChg chg="delSp mod">
        <pc:chgData name="Jack Putt" userId="807d6ebec992dd0f" providerId="LiveId" clId="{C9964E43-1FBD-4A18-A236-BE89B86AC906}" dt="2024-05-14T15:28:18.820" v="6" actId="478"/>
        <pc:sldMkLst>
          <pc:docMk/>
          <pc:sldMk cId="21675367" sldId="261"/>
        </pc:sldMkLst>
        <pc:spChg chg="del">
          <ac:chgData name="Jack Putt" userId="807d6ebec992dd0f" providerId="LiveId" clId="{C9964E43-1FBD-4A18-A236-BE89B86AC906}" dt="2024-05-14T15:28:18.820" v="6" actId="478"/>
          <ac:spMkLst>
            <pc:docMk/>
            <pc:sldMk cId="21675367" sldId="261"/>
            <ac:spMk id="30" creationId="{F6FCF8FA-A570-49D5-B174-2D52695ECD24}"/>
          </ac:spMkLst>
        </pc:spChg>
        <pc:spChg chg="del">
          <ac:chgData name="Jack Putt" userId="807d6ebec992dd0f" providerId="LiveId" clId="{C9964E43-1FBD-4A18-A236-BE89B86AC906}" dt="2024-05-14T15:28:17.893" v="5" actId="478"/>
          <ac:spMkLst>
            <pc:docMk/>
            <pc:sldMk cId="21675367" sldId="261"/>
            <ac:spMk id="33" creationId="{3DD73B88-8754-4BD2-8C72-D6AF4B380909}"/>
          </ac:spMkLst>
        </pc:spChg>
        <pc:spChg chg="del">
          <ac:chgData name="Jack Putt" userId="807d6ebec992dd0f" providerId="LiveId" clId="{C9964E43-1FBD-4A18-A236-BE89B86AC906}" dt="2024-05-14T15:28:16.988" v="4" actId="478"/>
          <ac:spMkLst>
            <pc:docMk/>
            <pc:sldMk cId="21675367" sldId="261"/>
            <ac:spMk id="36" creationId="{B791CF84-E7DC-4F48-9147-B3BFD59DC343}"/>
          </ac:spMkLst>
        </pc:spChg>
        <pc:spChg chg="del">
          <ac:chgData name="Jack Putt" userId="807d6ebec992dd0f" providerId="LiveId" clId="{C9964E43-1FBD-4A18-A236-BE89B86AC906}" dt="2024-05-14T15:28:16.123" v="3" actId="478"/>
          <ac:spMkLst>
            <pc:docMk/>
            <pc:sldMk cId="21675367" sldId="261"/>
            <ac:spMk id="39" creationId="{9AC8BB08-1DF0-4AF4-9FD7-B2BD0FAB99CC}"/>
          </ac:spMkLst>
        </pc:spChg>
        <pc:spChg chg="del">
          <ac:chgData name="Jack Putt" userId="807d6ebec992dd0f" providerId="LiveId" clId="{C9964E43-1FBD-4A18-A236-BE89B86AC906}" dt="2024-05-14T15:28:15.194" v="2" actId="478"/>
          <ac:spMkLst>
            <pc:docMk/>
            <pc:sldMk cId="21675367" sldId="261"/>
            <ac:spMk id="42" creationId="{4AAAB599-675A-4770-A334-F88A3123A13C}"/>
          </ac:spMkLst>
        </pc:spChg>
        <pc:spChg chg="del">
          <ac:chgData name="Jack Putt" userId="807d6ebec992dd0f" providerId="LiveId" clId="{C9964E43-1FBD-4A18-A236-BE89B86AC906}" dt="2024-05-14T15:28:14.148" v="1" actId="478"/>
          <ac:spMkLst>
            <pc:docMk/>
            <pc:sldMk cId="21675367" sldId="261"/>
            <ac:spMk id="49" creationId="{5479DF8F-0560-4C70-9EA2-353442947E89}"/>
          </ac:spMkLst>
        </pc:spChg>
        <pc:spChg chg="del">
          <ac:chgData name="Jack Putt" userId="807d6ebec992dd0f" providerId="LiveId" clId="{C9964E43-1FBD-4A18-A236-BE89B86AC906}" dt="2024-05-14T15:28:12.377" v="0" actId="478"/>
          <ac:spMkLst>
            <pc:docMk/>
            <pc:sldMk cId="21675367" sldId="261"/>
            <ac:spMk id="52" creationId="{6E46A8B9-D32D-49DC-A7E5-A1730CAE82F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0.33</c:v>
                </c:pt>
                <c:pt idx="1">
                  <c:v>0.45</c:v>
                </c:pt>
                <c:pt idx="2">
                  <c:v>0.22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19050">
              <a:noFill/>
            </a:ln>
          </c:spPr>
          <c:marker>
            <c:symbol val="none"/>
          </c:marker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0.59</c:v>
                </c:pt>
                <c:pt idx="1">
                  <c:v>0.24</c:v>
                </c:pt>
                <c:pt idx="2">
                  <c:v>0.17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0.71</c:v>
                </c:pt>
                <c:pt idx="1">
                  <c:v>0.25</c:v>
                </c:pt>
                <c:pt idx="2">
                  <c:v>0.04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</c:v>
                </c:pt>
                <c:pt idx="1">
                  <c:v>0.22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0.65</c:v>
                </c:pt>
                <c:pt idx="1">
                  <c:v>0.26</c:v>
                </c:pt>
                <c:pt idx="2">
                  <c:v>0.09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0.48</c:v>
                </c:pt>
                <c:pt idx="1">
                  <c:v>0.34</c:v>
                </c:pt>
                <c:pt idx="2">
                  <c:v>0.19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04000000001"/>
                      <c:h val="0.323883179999999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</c:v>
                </c:pt>
                <c:pt idx="1">
                  <c:v>0.48</c:v>
                </c:pt>
                <c:pt idx="2">
                  <c:v>0.42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7.0000000000000007E-2</c:v>
                </c:pt>
                <c:pt idx="1">
                  <c:v>0.24</c:v>
                </c:pt>
                <c:pt idx="2">
                  <c:v>0.69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36999999999"/>
                      <c:h val="0.3554278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0.39</c:v>
                </c:pt>
                <c:pt idx="1">
                  <c:v>0.42</c:v>
                </c:pt>
                <c:pt idx="2">
                  <c:v>0.18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0.94</c:v>
                </c:pt>
                <c:pt idx="1">
                  <c:v>0.05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0.96</c:v>
                </c:pt>
                <c:pt idx="1">
                  <c:v>0.05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0.48</c:v>
                </c:pt>
                <c:pt idx="1">
                  <c:v>0.34</c:v>
                </c:pt>
                <c:pt idx="2">
                  <c:v>0.19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0.62</c:v>
                </c:pt>
                <c:pt idx="1">
                  <c:v>0.34</c:v>
                </c:pt>
                <c:pt idx="2">
                  <c:v>0.04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0.67</c:v>
                </c:pt>
                <c:pt idx="1">
                  <c:v>0.18</c:v>
                </c:pt>
                <c:pt idx="2">
                  <c:v>0.14000000000000001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/Results?Code=L85035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/Results?Code=L85035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 descr="P_CHART2_LOWBASEMESSAGE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 descr="P_CHART2_LOWBASEMESSAGE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 descr="P_CHART2_LOWBASEMESSAGE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 descr="P_CHART2_LOWBASEMESSAGE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 descr="P_CHART2_LOWBASEMESSAGE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 descr="P_CHART2_LOWBASEMESSAGE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East Quay Medical Centre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2438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East Quay, Bridgwater, TA6 4GP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34%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343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L85035</a:t>
            </a:r>
          </a:p>
        </p:txBody>
      </p:sp>
      <p:sp>
        <p:nvSpPr>
          <p:cNvPr id="105" name="More_Info_Label1" descr="P_CHART2_LOWBASEMESSAGE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 descr="P_CHART2_LOWBASEMESSAGE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2025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Https://Gp-Patient.Co.Uk/Patientexperience/Results?Code=L85035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6214194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090634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1380040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545668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087382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432319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9162344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21942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7532510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970607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7740369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240422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5236258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766859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 descr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6001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 Quay Medical Centre</a:t>
            </a:r>
          </a:p>
        </p:txBody>
      </p:sp>
      <p:sp>
        <p:nvSpPr>
          <p:cNvPr id="5" name="P_CHART2_LOWBASEMESSAGE" descr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 descr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 descr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 descr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 descr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 descr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4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01412" y="4549385"/>
            <a:ext cx="843427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82%</a:t>
            </a:r>
          </a:p>
        </p:txBody>
      </p:sp>
      <p:sp>
        <p:nvSpPr>
          <p:cNvPr id="13" name="P_T5" descr="P_T5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277878" y="4496332"/>
            <a:ext cx="84177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94%</a:t>
            </a:r>
          </a:p>
        </p:txBody>
      </p:sp>
      <p:sp>
        <p:nvSpPr>
          <p:cNvPr id="14" name="P_T6" descr="P_T6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254343" y="4489794"/>
            <a:ext cx="77444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95%</a:t>
            </a:r>
          </a:p>
        </p:txBody>
      </p:sp>
      <p:sp>
        <p:nvSpPr>
          <p:cNvPr id="15" name="P_T3" descr="P_T3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686722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31%</a:t>
            </a:r>
          </a:p>
        </p:txBody>
      </p:sp>
      <p:sp>
        <p:nvSpPr>
          <p:cNvPr id="16" name="P_T2" descr="P_T2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200514" y="1970845"/>
            <a:ext cx="84247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58%</a:t>
            </a:r>
          </a:p>
        </p:txBody>
      </p:sp>
      <p:sp>
        <p:nvSpPr>
          <p:cNvPr id="11" name="P_T7" descr="P_T7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942392" y="4721463"/>
            <a:ext cx="76511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81%</a:t>
            </a:r>
          </a:p>
        </p:txBody>
      </p:sp>
      <p:sp>
        <p:nvSpPr>
          <p:cNvPr id="17" name="P_T1" descr="P_T1">
            <a:extLst>
              <a:ext uri="{FF2B5EF4-FFF2-40B4-BE49-F238E27FC236}">
                <a16:creationId xmlns:a16="http://schemas.microsoft.com/office/drawing/2014/main" id="{49E9EAC4-EFD6-ABF1-38D8-6ABAB4FBE439}"/>
              </a:ext>
            </a:extLst>
          </p:cNvPr>
          <p:cNvSpPr txBox="1"/>
          <p:nvPr/>
        </p:nvSpPr>
        <p:spPr>
          <a:xfrm>
            <a:off x="4260301" y="1933563"/>
            <a:ext cx="84247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77%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2025 survey</a:t>
            </a:r>
          </a:p>
        </p:txBody>
      </p:sp>
      <p:sp>
        <p:nvSpPr>
          <p:cNvPr id="68" name="P_Details_Name" descr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East Quay Medical Centre</a:t>
            </a:r>
          </a:p>
        </p:txBody>
      </p:sp>
      <p:sp>
        <p:nvSpPr>
          <p:cNvPr id="69" name="P_Address" descr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2438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East Quay, Bridgwater, TA6 4GP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L85035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34%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343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Https://Gp-Patient.Co.Uk/Patientexperience/Results?Code=L85035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8150517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020711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4654416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36910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6284961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751277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869895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774028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6331040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197275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3179544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561896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5458677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699709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 descr="P_Name_Label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6001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 Quay Medical Centre</a:t>
            </a:r>
          </a:p>
        </p:txBody>
      </p:sp>
      <p:sp>
        <p:nvSpPr>
          <p:cNvPr id="2" name="P_CHART1_LOWBASEMESSAGE" descr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 descr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 descr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 descr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 descr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 descr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2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209614" y="1970845"/>
            <a:ext cx="84270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86%</a:t>
            </a:r>
          </a:p>
        </p:txBody>
      </p:sp>
      <p:sp>
        <p:nvSpPr>
          <p:cNvPr id="11" name="P_T1" descr="P_T1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292082" y="1953294"/>
            <a:ext cx="73711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96%</a:t>
            </a:r>
          </a:p>
        </p:txBody>
      </p:sp>
      <p:sp>
        <p:nvSpPr>
          <p:cNvPr id="12" name="P_T3" descr="P_T3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179698" y="1928057"/>
            <a:ext cx="8957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83%</a:t>
            </a:r>
          </a:p>
        </p:txBody>
      </p:sp>
      <p:sp>
        <p:nvSpPr>
          <p:cNvPr id="13" name="P_T4" descr="P_T4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292082" y="4530328"/>
            <a:ext cx="86457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96%</a:t>
            </a:r>
          </a:p>
        </p:txBody>
      </p:sp>
      <p:sp>
        <p:nvSpPr>
          <p:cNvPr id="14" name="P_T5" descr="P_T5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208647" y="4505803"/>
            <a:ext cx="84367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93%</a:t>
            </a:r>
          </a:p>
        </p:txBody>
      </p:sp>
      <p:sp>
        <p:nvSpPr>
          <p:cNvPr id="15" name="P_T6" descr="P_T6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179698" y="4484723"/>
            <a:ext cx="8957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91%</a:t>
            </a:r>
          </a:p>
        </p:txBody>
      </p:sp>
      <p:sp>
        <p:nvSpPr>
          <p:cNvPr id="16" name="P_T7" descr="P_T7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877078" y="4738241"/>
            <a:ext cx="83042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81%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8.0.0"/>
  <p:tag name="AS_OS" val="Microsoft Windows NT 10.0.20348.0"/>
  <p:tag name="AS_RELEASE_DATE" val="2022.01.14"/>
  <p:tag name="AS_TITLE" val="Aspose.Slides for .NET5"/>
  <p:tag name="AS_VERSION" val="22.1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2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598</Words>
  <Application>Microsoft Office PowerPoint</Application>
  <PresentationFormat>Widescreen</PresentationFormat>
  <Paragraphs>198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STARK, Rachel (EAST QUAY MEDICAL CENTRE)</cp:lastModifiedBy>
  <cp:revision>253</cp:revision>
  <dcterms:created xsi:type="dcterms:W3CDTF">2022-02-15T10:00:54Z</dcterms:created>
  <dcterms:modified xsi:type="dcterms:W3CDTF">2025-07-11T08:39:55Z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